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56" r:id="rId2"/>
    <p:sldId id="274" r:id="rId3"/>
    <p:sldId id="271" r:id="rId4"/>
    <p:sldId id="257" r:id="rId5"/>
    <p:sldId id="275" r:id="rId6"/>
    <p:sldId id="276" r:id="rId7"/>
    <p:sldId id="277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221" autoAdjust="0"/>
    <p:restoredTop sz="86449" autoAdjust="0"/>
  </p:normalViewPr>
  <p:slideViewPr>
    <p:cSldViewPr snapToGrid="0">
      <p:cViewPr varScale="1">
        <p:scale>
          <a:sx n="63" d="100"/>
          <a:sy n="63" d="100"/>
        </p:scale>
        <p:origin x="1134" y="78"/>
      </p:cViewPr>
      <p:guideLst/>
    </p:cSldViewPr>
  </p:slideViewPr>
  <p:outlineViewPr>
    <p:cViewPr>
      <p:scale>
        <a:sx n="33" d="100"/>
        <a:sy n="33" d="100"/>
      </p:scale>
      <p:origin x="0" y="-9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13C3E1-49A1-4E48-83B0-22C4E0725B5E}" type="datetimeFigureOut">
              <a:rPr lang="en-US" smtClean="0"/>
              <a:t>2/17/2022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01442E-DE1E-4656-A895-C7B53FC906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42166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01442E-DE1E-4656-A895-C7B53FC90657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34152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3C833A5B-6C96-4640-9683-14B45381D54B}" type="datetimeFigureOut">
              <a:rPr lang="en-US" smtClean="0"/>
              <a:t>2/17/2022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51213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2/17/2022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43682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2/17/2022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52048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2/17/2022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865573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2/17/2022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276446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2/17/2022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107266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2/17/2022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982679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3C833A5B-6C96-4640-9683-14B45381D54B}" type="datetimeFigureOut">
              <a:rPr lang="en-US" smtClean="0"/>
              <a:t>2/17/2022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370821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3C833A5B-6C96-4640-9683-14B45381D54B}" type="datetimeFigureOut">
              <a:rPr lang="en-US" smtClean="0"/>
              <a:t>2/17/2022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05272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2/17/2022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48793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2/17/2022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87139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2/17/2022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23088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2/17/2022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13840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2/17/2022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01911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2/17/2022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8716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2/17/2022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04193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2/17/2022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39009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3C833A5B-6C96-4640-9683-14B45381D54B}" type="datetimeFigureOut">
              <a:rPr lang="en-US" smtClean="0"/>
              <a:t>2/17/2022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53355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Advanced C#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/>
              <a:t>C.K.Leng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8425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398B56-0BB1-4929-A08B-2FE7D2F6AF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Course URL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82E6DF-13E1-4D08-BED7-93AC67AA11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4" y="2603500"/>
            <a:ext cx="11037046" cy="825500"/>
          </a:xfrm>
        </p:spPr>
        <p:txBody>
          <a:bodyPr>
            <a:normAutofit/>
          </a:bodyPr>
          <a:lstStyle/>
          <a:p>
            <a:r>
              <a:rPr lang="en-US" sz="3600" b="1" dirty="0"/>
              <a:t>https://CSCourses.azurewebsites.net/SE030CS</a:t>
            </a:r>
          </a:p>
        </p:txBody>
      </p:sp>
    </p:spTree>
    <p:extLst>
      <p:ext uri="{BB962C8B-B14F-4D97-AF65-F5344CB8AC3E}">
        <p14:creationId xmlns:p14="http://schemas.microsoft.com/office/powerpoint/2010/main" val="1011454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MY" dirty="0"/>
              <a:t>Class Schedule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Duration: </a:t>
            </a:r>
            <a:r>
              <a:rPr lang="en-US" i="1" dirty="0"/>
              <a:t>4 Days</a:t>
            </a:r>
          </a:p>
          <a:p>
            <a:r>
              <a:rPr lang="en-US" dirty="0"/>
              <a:t>Training Hour: </a:t>
            </a:r>
            <a:r>
              <a:rPr lang="en-US" i="1" dirty="0"/>
              <a:t>9am ~ 5pm</a:t>
            </a:r>
          </a:p>
          <a:p>
            <a:r>
              <a:rPr lang="en-US" dirty="0"/>
              <a:t>Short Breaks:</a:t>
            </a:r>
          </a:p>
          <a:p>
            <a:pPr lvl="1"/>
            <a:r>
              <a:rPr lang="en-US" dirty="0"/>
              <a:t>Morning: </a:t>
            </a:r>
            <a:r>
              <a:rPr lang="en-US" i="1" dirty="0"/>
              <a:t>10:30am~10:45am</a:t>
            </a:r>
          </a:p>
          <a:p>
            <a:pPr lvl="1"/>
            <a:r>
              <a:rPr lang="en-US" dirty="0"/>
              <a:t>Afternoon: </a:t>
            </a:r>
            <a:r>
              <a:rPr lang="en-US" i="1" dirty="0"/>
              <a:t>3:30pm~3:45pm</a:t>
            </a:r>
          </a:p>
          <a:p>
            <a:r>
              <a:rPr lang="en-MY" dirty="0"/>
              <a:t>Lunch Break: </a:t>
            </a:r>
            <a:r>
              <a:rPr lang="en-MY" i="1" dirty="0"/>
              <a:t>12:30pm~1:30pm (Friday 2:30pm)</a:t>
            </a:r>
          </a:p>
        </p:txBody>
      </p:sp>
    </p:spTree>
    <p:extLst>
      <p:ext uri="{BB962C8B-B14F-4D97-AF65-F5344CB8AC3E}">
        <p14:creationId xmlns:p14="http://schemas.microsoft.com/office/powerpoint/2010/main" val="20289546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Your Instructor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LENG Chee Kong</a:t>
            </a:r>
          </a:p>
          <a:p>
            <a:r>
              <a:rPr lang="en-US" dirty="0"/>
              <a:t>ckleng1964@gmail.com</a:t>
            </a:r>
          </a:p>
          <a:p>
            <a:r>
              <a:rPr lang="en-US" dirty="0"/>
              <a:t>019-21333329 (No call please. WhatsApp or SMS Only)</a:t>
            </a:r>
          </a:p>
          <a:p>
            <a:r>
              <a:rPr lang="en-US" dirty="0"/>
              <a:t>https://my.linkedin.com/in/chee-kong-leng/en-us</a:t>
            </a:r>
          </a:p>
        </p:txBody>
      </p:sp>
    </p:spTree>
    <p:extLst>
      <p:ext uri="{BB962C8B-B14F-4D97-AF65-F5344CB8AC3E}">
        <p14:creationId xmlns:p14="http://schemas.microsoft.com/office/powerpoint/2010/main" val="17509397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39BBCD-4703-46BF-9EA7-435FC74084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Prerequisite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0D30B3-A999-440B-AA5C-06DAAB1CB5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4056380"/>
          </a:xfrm>
        </p:spPr>
        <p:txBody>
          <a:bodyPr/>
          <a:lstStyle/>
          <a:p>
            <a:r>
              <a:rPr lang="en-US" dirty="0"/>
              <a:t>Information Hiding</a:t>
            </a:r>
          </a:p>
          <a:p>
            <a:r>
              <a:rPr lang="en-US" dirty="0"/>
              <a:t>OOP</a:t>
            </a:r>
          </a:p>
          <a:p>
            <a:pPr lvl="1"/>
            <a:r>
              <a:rPr lang="en-US" dirty="0"/>
              <a:t>Constructor Chaining</a:t>
            </a:r>
          </a:p>
          <a:p>
            <a:pPr lvl="1"/>
            <a:r>
              <a:rPr lang="en-US" dirty="0"/>
              <a:t>Reference Vs Value Types</a:t>
            </a:r>
          </a:p>
          <a:p>
            <a:pPr lvl="1"/>
            <a:r>
              <a:rPr lang="en-US" dirty="0"/>
              <a:t>Generalization</a:t>
            </a:r>
          </a:p>
          <a:p>
            <a:pPr lvl="1"/>
            <a:r>
              <a:rPr lang="en-US" dirty="0"/>
              <a:t>Specialization</a:t>
            </a:r>
          </a:p>
          <a:p>
            <a:pPr lvl="2"/>
            <a:r>
              <a:rPr lang="en-US" dirty="0"/>
              <a:t>Polymorphism</a:t>
            </a:r>
          </a:p>
          <a:p>
            <a:pPr lvl="1"/>
            <a:r>
              <a:rPr lang="en-US" dirty="0"/>
              <a:t>Abstract Method and Class</a:t>
            </a:r>
          </a:p>
          <a:p>
            <a:pPr lvl="1"/>
            <a:r>
              <a:rPr lang="en-US" dirty="0"/>
              <a:t>Class Members</a:t>
            </a:r>
          </a:p>
          <a:p>
            <a:pPr lvl="1"/>
            <a:r>
              <a:rPr lang="en-US" dirty="0"/>
              <a:t>Interface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37977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39BBCD-4703-46BF-9EA7-435FC74084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Prerequisite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0D30B3-A999-440B-AA5C-06DAAB1CB5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4056380"/>
          </a:xfrm>
        </p:spPr>
        <p:txBody>
          <a:bodyPr/>
          <a:lstStyle/>
          <a:p>
            <a:r>
              <a:rPr lang="en-US" dirty="0"/>
              <a:t>More advance C# features</a:t>
            </a:r>
          </a:p>
          <a:p>
            <a:pPr lvl="1"/>
            <a:r>
              <a:rPr lang="en-US" dirty="0"/>
              <a:t>Properties</a:t>
            </a:r>
          </a:p>
          <a:p>
            <a:pPr lvl="2"/>
            <a:r>
              <a:rPr lang="en-US" dirty="0"/>
              <a:t>Indexer</a:t>
            </a:r>
          </a:p>
          <a:p>
            <a:pPr lvl="1"/>
            <a:r>
              <a:rPr lang="en-US" dirty="0"/>
              <a:t>Read-Only field</a:t>
            </a:r>
          </a:p>
          <a:p>
            <a:pPr lvl="1"/>
            <a:r>
              <a:rPr lang="en-US" dirty="0"/>
              <a:t>Operator Overloading</a:t>
            </a:r>
          </a:p>
          <a:p>
            <a:pPr lvl="1"/>
            <a:r>
              <a:rPr lang="en-US" dirty="0"/>
              <a:t>Collections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52956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EE4D18-2C66-4377-9E1F-50F54BF229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you will learn from this course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E0920B-1188-4616-9E72-6DA83283F4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Attributes</a:t>
            </a:r>
          </a:p>
          <a:p>
            <a:r>
              <a:rPr lang="en-US" dirty="0"/>
              <a:t>Reflection, Metadata and Emitting Objects</a:t>
            </a:r>
          </a:p>
          <a:p>
            <a:r>
              <a:rPr lang="en-US" dirty="0"/>
              <a:t>Delegates</a:t>
            </a:r>
          </a:p>
          <a:p>
            <a:r>
              <a:rPr lang="en-US" dirty="0"/>
              <a:t>Events</a:t>
            </a:r>
          </a:p>
          <a:p>
            <a:r>
              <a:rPr lang="en-US" dirty="0"/>
              <a:t>Lambda Expressions</a:t>
            </a:r>
          </a:p>
          <a:p>
            <a:r>
              <a:rPr lang="en-US" dirty="0"/>
              <a:t>Generic Programming</a:t>
            </a:r>
          </a:p>
          <a:p>
            <a:r>
              <a:rPr lang="en-US" dirty="0"/>
              <a:t>Thread Programming</a:t>
            </a:r>
          </a:p>
          <a:p>
            <a:r>
              <a:rPr lang="en-US" dirty="0"/>
              <a:t>Asynchronous Programming</a:t>
            </a:r>
          </a:p>
          <a:p>
            <a:r>
              <a:rPr lang="en-US" dirty="0"/>
              <a:t>LINQ</a:t>
            </a:r>
          </a:p>
        </p:txBody>
      </p:sp>
    </p:spTree>
    <p:extLst>
      <p:ext uri="{BB962C8B-B14F-4D97-AF65-F5344CB8AC3E}">
        <p14:creationId xmlns:p14="http://schemas.microsoft.com/office/powerpoint/2010/main" val="322990590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1965</TotalTime>
  <Words>147</Words>
  <Application>Microsoft Office PowerPoint</Application>
  <PresentationFormat>Widescreen</PresentationFormat>
  <Paragraphs>45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Century Gothic</vt:lpstr>
      <vt:lpstr>Wingdings 3</vt:lpstr>
      <vt:lpstr>Ion Boardroom</vt:lpstr>
      <vt:lpstr>Advanced C#</vt:lpstr>
      <vt:lpstr>Course URL</vt:lpstr>
      <vt:lpstr>Class Schedule</vt:lpstr>
      <vt:lpstr>Your Instructor</vt:lpstr>
      <vt:lpstr>Prerequisite</vt:lpstr>
      <vt:lpstr>Prerequisite</vt:lpstr>
      <vt:lpstr>What you will learn from this course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Python Essential</dc:title>
  <dc:creator>Windows User</dc:creator>
  <cp:lastModifiedBy>FNU LNU</cp:lastModifiedBy>
  <cp:revision>174</cp:revision>
  <dcterms:created xsi:type="dcterms:W3CDTF">2016-07-25T18:28:04Z</dcterms:created>
  <dcterms:modified xsi:type="dcterms:W3CDTF">2022-02-16T22:52:40Z</dcterms:modified>
</cp:coreProperties>
</file>