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74" r:id="rId3"/>
    <p:sldId id="271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1" autoAdjust="0"/>
    <p:restoredTop sz="86449" autoAdjust="0"/>
  </p:normalViewPr>
  <p:slideViewPr>
    <p:cSldViewPr snapToGrid="0">
      <p:cViewPr varScale="1">
        <p:scale>
          <a:sx n="53" d="100"/>
          <a:sy n="53" d="100"/>
        </p:scale>
        <p:origin x="900" y="66"/>
      </p:cViewPr>
      <p:guideLst/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3E1-49A1-4E48-83B0-22C4E0725B5E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1442E-DE1E-4656-A895-C7B53FC9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1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1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Refactoring to Patterns using C#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8B56-0BB1-4929-A08B-2FE7D2F6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2E6DF-13E1-4D08-BED7-93AC67AA1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1037046" cy="825500"/>
          </a:xfrm>
        </p:spPr>
        <p:txBody>
          <a:bodyPr>
            <a:normAutofit/>
          </a:bodyPr>
          <a:lstStyle/>
          <a:p>
            <a:r>
              <a:rPr lang="en-US" sz="3600" b="1" dirty="0"/>
              <a:t>https://CSCourses.azurewebsites.net/SE001CS</a:t>
            </a:r>
          </a:p>
        </p:txBody>
      </p:sp>
    </p:spTree>
    <p:extLst>
      <p:ext uri="{BB962C8B-B14F-4D97-AF65-F5344CB8AC3E}">
        <p14:creationId xmlns:p14="http://schemas.microsoft.com/office/powerpoint/2010/main" val="10114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3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 (No call please. WhatsApp or SMS Only)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1956</TotalTime>
  <Words>92</Words>
  <Application>Microsoft Office PowerPoint</Application>
  <PresentationFormat>Widescreen</PresentationFormat>
  <Paragraphs>17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Refactoring to Patterns using C#</vt:lpstr>
      <vt:lpstr>Course URL</vt:lpstr>
      <vt:lpstr>Class Schedule</vt:lpstr>
      <vt:lpstr>Your Instructor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172</cp:revision>
  <dcterms:created xsi:type="dcterms:W3CDTF">2016-07-25T18:28:04Z</dcterms:created>
  <dcterms:modified xsi:type="dcterms:W3CDTF">2021-10-30T16:42:34Z</dcterms:modified>
</cp:coreProperties>
</file>