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4" r:id="rId3"/>
    <p:sldId id="271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86449" autoAdjust="0"/>
  </p:normalViewPr>
  <p:slideViewPr>
    <p:cSldViewPr snapToGrid="0">
      <p:cViewPr varScale="1">
        <p:scale>
          <a:sx n="53" d="100"/>
          <a:sy n="53" d="100"/>
        </p:scale>
        <p:origin x="900" y="66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238469" cy="2677648"/>
          </a:xfrm>
        </p:spPr>
        <p:txBody>
          <a:bodyPr/>
          <a:lstStyle/>
          <a:p>
            <a:r>
              <a:rPr lang="en-US" dirty="0"/>
              <a:t>Defensive Programming in C#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1037046" cy="8255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https://CSCourses.azurewebsites.net/SE001CS</a:t>
            </a:r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3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(No call please. 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1956</TotalTime>
  <Words>91</Words>
  <Application>Microsoft Office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Defensive Programming in C#</vt:lpstr>
      <vt:lpstr>Course URL</vt:lpstr>
      <vt:lpstr>Class Schedule</vt:lpstr>
      <vt:lpstr>Your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172</cp:revision>
  <dcterms:created xsi:type="dcterms:W3CDTF">2016-07-25T18:28:04Z</dcterms:created>
  <dcterms:modified xsi:type="dcterms:W3CDTF">2021-10-30T16:41:57Z</dcterms:modified>
</cp:coreProperties>
</file>