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5" r:id="rId3"/>
    <p:sldId id="312" r:id="rId4"/>
    <p:sldId id="276" r:id="rId5"/>
    <p:sldId id="277" r:id="rId6"/>
    <p:sldId id="278" r:id="rId7"/>
    <p:sldId id="279" r:id="rId8"/>
    <p:sldId id="306" r:id="rId9"/>
    <p:sldId id="280" r:id="rId10"/>
    <p:sldId id="282" r:id="rId11"/>
    <p:sldId id="286" r:id="rId12"/>
    <p:sldId id="281" r:id="rId13"/>
    <p:sldId id="283" r:id="rId14"/>
    <p:sldId id="284" r:id="rId15"/>
    <p:sldId id="287" r:id="rId16"/>
    <p:sldId id="288" r:id="rId17"/>
    <p:sldId id="295" r:id="rId18"/>
    <p:sldId id="289" r:id="rId19"/>
    <p:sldId id="291" r:id="rId20"/>
    <p:sldId id="290" r:id="rId21"/>
    <p:sldId id="292" r:id="rId22"/>
    <p:sldId id="293" r:id="rId23"/>
    <p:sldId id="302" r:id="rId24"/>
    <p:sldId id="29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21" autoAdjust="0"/>
    <p:restoredTop sz="95407" autoAdjust="0"/>
  </p:normalViewPr>
  <p:slideViewPr>
    <p:cSldViewPr snapToGrid="0">
      <p:cViewPr>
        <p:scale>
          <a:sx n="100" d="100"/>
          <a:sy n="100" d="100"/>
        </p:scale>
        <p:origin x="-300" y="-480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82EB3-04CF-4A9E-B75E-1C173DA1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2"/>
          <a:stretch/>
        </p:blipFill>
        <p:spPr>
          <a:xfrm>
            <a:off x="1644650" y="2400299"/>
            <a:ext cx="7766050" cy="4276387"/>
          </a:xfr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9DC1-91DA-471C-B769-1836DB9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OO idea came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9FA5-3065-435D-B919-A62D33F2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OO is rooted from AI</a:t>
            </a:r>
          </a:p>
          <a:p>
            <a:r>
              <a:rPr lang="en-US" dirty="0"/>
              <a:t>Knowledge Representation Techniques</a:t>
            </a:r>
          </a:p>
          <a:p>
            <a:pPr lvl="1"/>
            <a:r>
              <a:rPr lang="en-US" dirty="0"/>
              <a:t>Script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Net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060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2528</TotalTime>
  <Words>731</Words>
  <Application>Microsoft Office PowerPoint</Application>
  <PresentationFormat>Widescreen</PresentationFormat>
  <Paragraphs>190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Ion Boardroom</vt:lpstr>
      <vt:lpstr>OOP</vt:lpstr>
      <vt:lpstr>From Modular to Object-Oriented</vt:lpstr>
      <vt:lpstr>Where the OO idea came from?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OO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176</cp:revision>
  <dcterms:created xsi:type="dcterms:W3CDTF">2016-07-25T18:28:04Z</dcterms:created>
  <dcterms:modified xsi:type="dcterms:W3CDTF">2022-08-26T02:49:25Z</dcterms:modified>
</cp:coreProperties>
</file>